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02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28" r:id="rId62"/>
    <p:sldId id="337" r:id="rId63"/>
    <p:sldId id="333" r:id="rId64"/>
    <p:sldId id="334" r:id="rId65"/>
    <p:sldId id="335" r:id="rId66"/>
    <p:sldId id="336" r:id="rId67"/>
    <p:sldId id="339" r:id="rId68"/>
    <p:sldId id="340" r:id="rId69"/>
    <p:sldId id="341" r:id="rId70"/>
    <p:sldId id="260" r:id="rId71"/>
    <p:sldId id="342" r:id="rId72"/>
    <p:sldId id="343" r:id="rId73"/>
    <p:sldId id="344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289" r:id="rId89"/>
    <p:sldId id="360" r:id="rId90"/>
    <p:sldId id="361" r:id="rId91"/>
    <p:sldId id="362" r:id="rId92"/>
    <p:sldId id="363" r:id="rId93"/>
    <p:sldId id="321" r:id="rId94"/>
    <p:sldId id="322" r:id="rId95"/>
    <p:sldId id="323" r:id="rId96"/>
    <p:sldId id="324" r:id="rId97"/>
    <p:sldId id="325" r:id="rId98"/>
    <p:sldId id="326" r:id="rId99"/>
    <p:sldId id="327" r:id="rId100"/>
    <p:sldId id="275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28"/>
            <p14:sldId id="337"/>
            <p14:sldId id="333"/>
            <p14:sldId id="334"/>
            <p14:sldId id="335"/>
            <p14:sldId id="336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 autoAdjust="0"/>
    <p:restoredTop sz="94650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BPMN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di support non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, ma </a:t>
            </a:r>
            <a:r>
              <a:rPr lang="en-US" err="1"/>
              <a:t>sono</a:t>
            </a:r>
            <a:r>
              <a:rPr lang="en-US"/>
              <a:t> necessary per la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esso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5658F6-D775-BB48-A72C-7B269E040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72" y="2167003"/>
            <a:ext cx="8139156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1D4C1E3-1B6C-477F-EC20-8A5B33E0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42" y="2973246"/>
            <a:ext cx="11543516" cy="2871521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Concordato preventivo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59EE562-BD07-BC88-DF37-2DBBB8E0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247" y="2312416"/>
            <a:ext cx="8007506" cy="4149344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7C308E53-F0B3-CB41-A7A1-DCAB320E536F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5EC3E187-FF6E-C749-8E90-69CFA1E0D9FB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B6B43CCF-3751-0542-82E7-EAE3087CB4FA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6F5FB4E2-8EB7-224F-8B41-F63D076A1F4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presentazione_ISBI</Template>
  <TotalTime>1305</TotalTime>
  <Words>3264</Words>
  <Application>Microsoft Macintosh PowerPoint</Application>
  <PresentationFormat>Widescreen</PresentationFormat>
  <Paragraphs>972</Paragraphs>
  <Slides>97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97</vt:i4>
      </vt:variant>
    </vt:vector>
  </HeadingPairs>
  <TitlesOfParts>
    <vt:vector size="107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BPMN: Concordato preventivo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GIULIANO DI GIUSEPPE</dc:creator>
  <cp:lastModifiedBy>RAFFAELE RUSSO</cp:lastModifiedBy>
  <cp:revision>4</cp:revision>
  <dcterms:created xsi:type="dcterms:W3CDTF">2022-12-06T15:00:01Z</dcterms:created>
  <dcterms:modified xsi:type="dcterms:W3CDTF">2022-12-07T16:39:18Z</dcterms:modified>
</cp:coreProperties>
</file>